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1177" r:id="rId2"/>
    <p:sldId id="1178" r:id="rId3"/>
    <p:sldId id="1180" r:id="rId4"/>
    <p:sldId id="1181" r:id="rId5"/>
    <p:sldId id="1183" r:id="rId6"/>
    <p:sldId id="1182" r:id="rId7"/>
    <p:sldId id="1184" r:id="rId8"/>
    <p:sldId id="1185" r:id="rId9"/>
    <p:sldId id="1186" r:id="rId10"/>
    <p:sldId id="1187" r:id="rId11"/>
    <p:sldId id="1188" r:id="rId12"/>
    <p:sldId id="1189" r:id="rId13"/>
    <p:sldId id="1195" r:id="rId14"/>
    <p:sldId id="1190" r:id="rId15"/>
    <p:sldId id="1196" r:id="rId16"/>
    <p:sldId id="1193" r:id="rId17"/>
    <p:sldId id="1194" r:id="rId18"/>
    <p:sldId id="1191" r:id="rId19"/>
    <p:sldId id="1197" r:id="rId20"/>
    <p:sldId id="1198" r:id="rId21"/>
    <p:sldId id="1199" r:id="rId22"/>
    <p:sldId id="1200" r:id="rId23"/>
    <p:sldId id="1201" r:id="rId24"/>
    <p:sldId id="1202" r:id="rId25"/>
    <p:sldId id="1203" r:id="rId26"/>
    <p:sldId id="1204" r:id="rId27"/>
    <p:sldId id="1212" r:id="rId28"/>
    <p:sldId id="1214" r:id="rId29"/>
    <p:sldId id="1215" r:id="rId30"/>
    <p:sldId id="1216" r:id="rId31"/>
    <p:sldId id="1217" r:id="rId32"/>
    <p:sldId id="1218" r:id="rId33"/>
    <p:sldId id="1219" r:id="rId34"/>
    <p:sldId id="1223" r:id="rId35"/>
    <p:sldId id="122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7050"/>
    <a:srgbClr val="77C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21"/>
    <p:restoredTop sz="86902"/>
  </p:normalViewPr>
  <p:slideViewPr>
    <p:cSldViewPr snapToGrid="0" snapToObjects="1">
      <p:cViewPr>
        <p:scale>
          <a:sx n="137" d="100"/>
          <a:sy n="137" d="100"/>
        </p:scale>
        <p:origin x="81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9F888-49C4-2749-BFDB-17EE75F36407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D2290-80F2-564B-8A16-5443DD2B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66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05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87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38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7"/>
          <p:cNvSpPr/>
          <p:nvPr/>
        </p:nvSpPr>
        <p:spPr>
          <a:xfrm>
            <a:off x="0" y="6449478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21" name="文本框 8"/>
          <p:cNvSpPr txBox="1"/>
          <p:nvPr/>
        </p:nvSpPr>
        <p:spPr>
          <a:xfrm>
            <a:off x="8895905" y="6463267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90969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5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74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9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26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65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0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5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04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677334" y="205518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回顾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RNN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884" y="1340203"/>
            <a:ext cx="2476500" cy="4546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49" y="1729317"/>
            <a:ext cx="7236839" cy="376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6494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707886"/>
            <a:ext cx="9053690" cy="553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6513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7324"/>
            <a:ext cx="9572978" cy="579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8985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822" y="707886"/>
            <a:ext cx="8715728" cy="544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5153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11" y="859367"/>
            <a:ext cx="11861800" cy="5207000"/>
          </a:xfrm>
          <a:prstGeom prst="rect">
            <a:avLst/>
          </a:prstGeom>
        </p:spPr>
      </p:pic>
      <p:sp>
        <p:nvSpPr>
          <p:cNvPr id="4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7798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看图说话：这种架构有什么问题？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23" y="2637999"/>
            <a:ext cx="6085712" cy="35139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7" y="931705"/>
            <a:ext cx="6869289" cy="14824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40555" y="1991668"/>
            <a:ext cx="297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/>
              <a:t>错误的叠加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 </a:t>
            </a:r>
            <a:r>
              <a:rPr lang="en-US" altLang="zh-CN" dirty="0" smtClean="0"/>
              <a:t>Debug: </a:t>
            </a:r>
            <a:r>
              <a:rPr lang="zh-CN" altLang="en-US" dirty="0" smtClean="0"/>
              <a:t> 什么地方出错？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45596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83" y="1016706"/>
            <a:ext cx="10818100" cy="4819650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看图说话：使用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54091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看图说话：使用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10" y="1534584"/>
            <a:ext cx="6223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3251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89" y="1224138"/>
            <a:ext cx="6515100" cy="4229100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看图说话：使用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47239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看图说话：使用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23" y="958145"/>
            <a:ext cx="101981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3553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850900"/>
            <a:ext cx="7569200" cy="5156200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看图说话：使用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80256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22" y="308691"/>
            <a:ext cx="10722944" cy="56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193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908050"/>
            <a:ext cx="8039100" cy="5041900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看图说话：使用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09652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927100"/>
            <a:ext cx="9372600" cy="5003800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看图说话：使用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25170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14400"/>
            <a:ext cx="9601200" cy="5029200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看图说话：使用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27960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12" y="1088672"/>
            <a:ext cx="10454955" cy="4623506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看图说话：使用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3859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9" r="745"/>
          <a:stretch/>
        </p:blipFill>
        <p:spPr bwMode="auto">
          <a:xfrm>
            <a:off x="521730" y="995955"/>
            <a:ext cx="11261427" cy="539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1"/>
          <p:cNvSpPr txBox="1"/>
          <p:nvPr/>
        </p:nvSpPr>
        <p:spPr>
          <a:xfrm>
            <a:off x="688622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机器翻译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: Seq2Seq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模型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94087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36" y="1143333"/>
            <a:ext cx="6953954" cy="1449765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机器翻译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: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这种结构有什么问题？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2" descr="ee the source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9" r="745"/>
          <a:stretch/>
        </p:blipFill>
        <p:spPr bwMode="auto">
          <a:xfrm>
            <a:off x="483236" y="2776995"/>
            <a:ext cx="6953954" cy="333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37190" y="2038715"/>
            <a:ext cx="2724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/>
              <a:t> long-term dependency</a:t>
            </a:r>
          </a:p>
          <a:p>
            <a:pPr marL="342900" indent="-342900">
              <a:buAutoNum type="arabicPeriod"/>
            </a:pPr>
            <a:r>
              <a:rPr lang="en-US" altLang="zh-CN" dirty="0"/>
              <a:t> </a:t>
            </a:r>
            <a:r>
              <a:rPr lang="en-US" altLang="zh-CN" dirty="0" smtClean="0"/>
              <a:t>bottleneck problem</a:t>
            </a:r>
          </a:p>
        </p:txBody>
      </p:sp>
    </p:spTree>
    <p:extLst>
      <p:ext uri="{BB962C8B-B14F-4D97-AF65-F5344CB8AC3E}">
        <p14:creationId xmlns:p14="http://schemas.microsoft.com/office/powerpoint/2010/main" val="210778608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机器翻译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: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使用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074" name="Picture 2" descr="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179" y="976720"/>
            <a:ext cx="6976532" cy="516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84452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8" y="1000019"/>
            <a:ext cx="6663062" cy="4492849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2118571" y="196183"/>
            <a:ext cx="8181474" cy="64633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Transformer</a:t>
            </a:r>
            <a:endParaRPr sz="3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167" y="196183"/>
            <a:ext cx="5603936" cy="18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9302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2118571" y="196183"/>
            <a:ext cx="8181474" cy="64633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Each Encoder Block</a:t>
            </a:r>
            <a:endParaRPr sz="3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3" y="1244448"/>
            <a:ext cx="9094573" cy="461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757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50821" y="0"/>
            <a:ext cx="90945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Q1: How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does Transformer implement long-term dependency? (i.e., to replace LSTM time dependency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).   </a:t>
            </a:r>
            <a:r>
              <a:rPr lang="en-US" sz="2200" b="1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Self-attention!</a:t>
            </a:r>
            <a:endParaRPr lang="en-US" sz="2200" b="1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27" y="3352476"/>
            <a:ext cx="4201298" cy="21297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629" y="1202724"/>
            <a:ext cx="6415621" cy="508686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807205" y="4053016"/>
            <a:ext cx="1357919" cy="751702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903" y="1433060"/>
            <a:ext cx="1454485" cy="250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789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20141"/>
            <a:ext cx="10713157" cy="4473253"/>
          </a:xfrm>
          <a:prstGeom prst="rect">
            <a:avLst/>
          </a:prstGeom>
        </p:spPr>
      </p:pic>
      <p:sp>
        <p:nvSpPr>
          <p:cNvPr id="4" name="標題 1"/>
          <p:cNvSpPr txBox="1"/>
          <p:nvPr/>
        </p:nvSpPr>
        <p:spPr>
          <a:xfrm>
            <a:off x="677334" y="205518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回顾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LSTM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86278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631" y="1102592"/>
            <a:ext cx="5356564" cy="4836728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2118571" y="196183"/>
            <a:ext cx="8181474" cy="64633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Matrix Calculation </a:t>
            </a:r>
            <a:r>
              <a:rPr lang="mr-I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Fast Calculation!</a:t>
            </a:r>
            <a:endParaRPr sz="3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59448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386" y="1056697"/>
            <a:ext cx="7301726" cy="5228086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2118571" y="196183"/>
            <a:ext cx="8181474" cy="64633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Impact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Between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each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other</a:t>
            </a:r>
            <a:endParaRPr sz="3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86923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29" y="1062679"/>
            <a:ext cx="9604390" cy="5066153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1764344" y="130281"/>
            <a:ext cx="9299072" cy="64633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Multi-head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Attention: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Multiple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Q,K,V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Matrices</a:t>
            </a:r>
            <a:endParaRPr sz="3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81884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009" y="1330610"/>
            <a:ext cx="7084541" cy="4898520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510746" y="130281"/>
            <a:ext cx="11467069" cy="120032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Multi-head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Attention: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Capture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Relation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from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Different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Perspective</a:t>
            </a:r>
            <a:endParaRPr sz="3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240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37" y="955589"/>
            <a:ext cx="8028686" cy="5219186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510746" y="130281"/>
            <a:ext cx="11467069" cy="64633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complete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Encoder</a:t>
            </a:r>
            <a:endParaRPr sz="3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92633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39" y="940827"/>
            <a:ext cx="9597082" cy="5300881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510746" y="130281"/>
            <a:ext cx="11467069" cy="64633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complete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Transformer</a:t>
            </a:r>
            <a:endParaRPr sz="3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35523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677334" y="205518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回顾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Multimodal Learning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62759" y="1919111"/>
            <a:ext cx="2506133" cy="91440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CNN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93648" y="1919111"/>
            <a:ext cx="2506133" cy="91440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LSTM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62758" y="4182533"/>
            <a:ext cx="2506133" cy="91440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LSTM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16226" y="4182533"/>
            <a:ext cx="2506133" cy="914400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LSTM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14336" y="1580444"/>
            <a:ext cx="175711" cy="16368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14335" y="3821288"/>
            <a:ext cx="175711" cy="16368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endCxn id="8" idx="1"/>
          </p:cNvCxnSpPr>
          <p:nvPr/>
        </p:nvCxnSpPr>
        <p:spPr>
          <a:xfrm>
            <a:off x="3680180" y="2398888"/>
            <a:ext cx="934156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801335" y="2395567"/>
            <a:ext cx="747157" cy="332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691470" y="4639732"/>
            <a:ext cx="934156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812625" y="4636411"/>
            <a:ext cx="747157" cy="332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019827" y="2117081"/>
            <a:ext cx="1693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看图说话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19827" y="4420967"/>
            <a:ext cx="1693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机器翻译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74616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677334" y="205518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Attention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 （注意力机制）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18937" y="1642947"/>
            <a:ext cx="6671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Attention for Image Captioning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936" y="2473364"/>
            <a:ext cx="6671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Attention for Machine Translation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18935" y="3396728"/>
            <a:ext cx="6671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Self-Attention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11434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56" y="868248"/>
            <a:ext cx="9332383" cy="54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1612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819921"/>
            <a:ext cx="9460091" cy="54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6334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67" y="854642"/>
            <a:ext cx="9184756" cy="5230070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911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576" y="825466"/>
            <a:ext cx="8545690" cy="5468832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29153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24659</TotalTime>
  <Words>204</Words>
  <Application>Microsoft Macintosh PowerPoint</Application>
  <PresentationFormat>Widescreen</PresentationFormat>
  <Paragraphs>48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Calibri</vt:lpstr>
      <vt:lpstr>Calibri Light</vt:lpstr>
      <vt:lpstr>DengXian</vt:lpstr>
      <vt:lpstr>PingFang SC</vt:lpstr>
      <vt:lpstr>苹方 中等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Wenzhe</dc:creator>
  <cp:lastModifiedBy>Wenzhe Li</cp:lastModifiedBy>
  <cp:revision>267</cp:revision>
  <cp:lastPrinted>2019-03-23T06:23:01Z</cp:lastPrinted>
  <dcterms:created xsi:type="dcterms:W3CDTF">2018-12-08T11:02:37Z</dcterms:created>
  <dcterms:modified xsi:type="dcterms:W3CDTF">2019-04-14T04:27:23Z</dcterms:modified>
</cp:coreProperties>
</file>